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9b8d9db9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9b8d9d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1f569171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1f56917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b9b8d9db9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b9b8d9db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1f569171d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1f569171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b9b8d9db9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b9b8d9db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9b8d9db9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9b8d9db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b9b8d9db9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b9b8d9d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379ec6c04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379ec6c0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9b8d9db9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9b8d9d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9b8d9db9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b9b8d9d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385cc834c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385cc83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1f569171d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1f56917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52" name="Google Shape;52;p13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13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64" name="Google Shape;64;p15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199450" y="1075150"/>
            <a:ext cx="68883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r>
              <a:rPr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GSSK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266700" y="1658650"/>
            <a:ext cx="81486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Gansaikhan</a:t>
            </a:r>
            <a:r>
              <a:rPr lang="en" sz="2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Shur, Sachin Karki, Shristi Chapagain, Kinsey Younggren</a:t>
            </a:r>
            <a:endParaRPr sz="20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ctrTitle"/>
          </p:nvPr>
        </p:nvSpPr>
        <p:spPr>
          <a:xfrm>
            <a:off x="1034300" y="1583350"/>
            <a:ext cx="680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4.</a:t>
            </a:r>
            <a:r>
              <a:rPr lang="en"/>
              <a:t> Challenges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377025" y="144750"/>
            <a:ext cx="7361700" cy="4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Limited time</a:t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No </a:t>
            </a:r>
            <a:r>
              <a:rPr lang="en" sz="2000">
                <a:solidFill>
                  <a:srgbClr val="FFFFFF"/>
                </a:solidFill>
              </a:rPr>
              <a:t>physical</a:t>
            </a:r>
            <a:r>
              <a:rPr lang="en" sz="2000">
                <a:solidFill>
                  <a:srgbClr val="FFFFFF"/>
                </a:solidFill>
              </a:rPr>
              <a:t> meetings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Lack of in-depth knowledge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Some members are new to this environment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Time management between other projects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ctrTitle"/>
          </p:nvPr>
        </p:nvSpPr>
        <p:spPr>
          <a:xfrm>
            <a:off x="424700" y="1354750"/>
            <a:ext cx="7448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5.</a:t>
            </a:r>
            <a:r>
              <a:rPr lang="en"/>
              <a:t> Plan for remaining 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45400" y="712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Finish up remaining pages (HTML/CSS)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Link pages together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Implement database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Work on the networking side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Create a networking map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Implement the network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Finish up core application using C#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4294967295" type="ctrTitle"/>
          </p:nvPr>
        </p:nvSpPr>
        <p:spPr>
          <a:xfrm>
            <a:off x="415000" y="1412700"/>
            <a:ext cx="51327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6.</a:t>
            </a:r>
            <a:r>
              <a:rPr lang="en" sz="4800"/>
              <a:t> Conclusion!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7628510" y="2858446"/>
            <a:ext cx="247756" cy="23656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9"/>
          <p:cNvGrpSpPr/>
          <p:nvPr/>
        </p:nvGrpSpPr>
        <p:grpSpPr>
          <a:xfrm>
            <a:off x="7320973" y="1529858"/>
            <a:ext cx="1061492" cy="1061761"/>
            <a:chOff x="6654650" y="3665275"/>
            <a:chExt cx="409100" cy="409125"/>
          </a:xfrm>
        </p:grpSpPr>
        <p:sp>
          <p:nvSpPr>
            <p:cNvPr id="158" name="Google Shape;158;p2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9"/>
          <p:cNvGrpSpPr/>
          <p:nvPr/>
        </p:nvGrpSpPr>
        <p:grpSpPr>
          <a:xfrm rot="1057031">
            <a:off x="6298116" y="2364471"/>
            <a:ext cx="701299" cy="701354"/>
            <a:chOff x="570875" y="4322250"/>
            <a:chExt cx="443300" cy="443325"/>
          </a:xfrm>
        </p:grpSpPr>
        <p:sp>
          <p:nvSpPr>
            <p:cNvPr id="161" name="Google Shape;161;p2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9"/>
          <p:cNvSpPr/>
          <p:nvPr/>
        </p:nvSpPr>
        <p:spPr>
          <a:xfrm rot="2466710">
            <a:off x="6376672" y="1735695"/>
            <a:ext cx="344265" cy="328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rot="-1609645">
            <a:off x="6880133" y="1942499"/>
            <a:ext cx="247727" cy="23653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 rot="2925875">
            <a:off x="8382245" y="2129903"/>
            <a:ext cx="185522" cy="17714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 rot="-1609225">
            <a:off x="7610186" y="943178"/>
            <a:ext cx="167149" cy="1596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75" name="Google Shape;175;p30"/>
          <p:cNvSpPr txBox="1"/>
          <p:nvPr>
            <p:ph idx="4294967295" type="body"/>
          </p:nvPr>
        </p:nvSpPr>
        <p:spPr>
          <a:xfrm>
            <a:off x="345400" y="712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Need more effort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Stay up to date with milestone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Follow rubrics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Communicate more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Take help online or from members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Enjoy as we go on!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Don’t Die!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81" name="Google Shape;181;p31"/>
          <p:cNvSpPr txBox="1"/>
          <p:nvPr>
            <p:ph idx="4294967295" type="ctrTitle"/>
          </p:nvPr>
        </p:nvSpPr>
        <p:spPr>
          <a:xfrm>
            <a:off x="1034300" y="75890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Thanks</a:t>
            </a:r>
            <a:r>
              <a:rPr lang="en" sz="6000">
                <a:solidFill>
                  <a:schemeClr val="accent4"/>
                </a:solidFill>
              </a:rPr>
              <a:t>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182" name="Google Shape;182;p31"/>
          <p:cNvSpPr txBox="1"/>
          <p:nvPr>
            <p:ph idx="4294967295" type="subTitle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3975391" y="584305"/>
            <a:ext cx="1068077" cy="971530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AutoNum type="arabicPeriod"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88500" y="1621000"/>
            <a:ext cx="7884000" cy="31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Simple chat app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Building a web application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Has Low traffic usage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Uses a database </a:t>
            </a:r>
            <a:r>
              <a:rPr lang="en" sz="2000">
                <a:solidFill>
                  <a:srgbClr val="FFFFFF"/>
                </a:solidFill>
              </a:rPr>
              <a:t>to store informations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One to One chat application (No Group Chat)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708800" y="662825"/>
            <a:ext cx="60345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Cobber </a:t>
            </a:r>
            <a:r>
              <a:rPr lang="en">
                <a:solidFill>
                  <a:srgbClr val="FF9900"/>
                </a:solidFill>
              </a:rPr>
              <a:t>Chat 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653300" y="1354750"/>
            <a:ext cx="752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2.</a:t>
            </a:r>
            <a:r>
              <a:rPr lang="en"/>
              <a:t> Work Performed so far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300825" y="404725"/>
            <a:ext cx="73617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Login/Signup </a:t>
            </a:r>
            <a:r>
              <a:rPr lang="en" sz="2000">
                <a:solidFill>
                  <a:srgbClr val="FFFFFF"/>
                </a:solidFill>
              </a:rPr>
              <a:t>Page: </a:t>
            </a:r>
            <a:endParaRPr sz="20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2000">
                <a:solidFill>
                  <a:srgbClr val="FFFFFF"/>
                </a:solidFill>
              </a:rPr>
              <a:t>Designed using HTML and CSS.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FFFF"/>
                </a:solidFill>
              </a:rPr>
              <a:t>Lets user login, </a:t>
            </a:r>
            <a:r>
              <a:rPr lang="en" sz="2000">
                <a:solidFill>
                  <a:srgbClr val="FFFFFF"/>
                </a:solidFill>
              </a:rPr>
              <a:t>sign up</a:t>
            </a:r>
            <a:r>
              <a:rPr lang="en" sz="2000">
                <a:solidFill>
                  <a:srgbClr val="FFFFFF"/>
                </a:solidFill>
              </a:rPr>
              <a:t> or recover </a:t>
            </a:r>
            <a:r>
              <a:rPr lang="en" sz="2000">
                <a:solidFill>
                  <a:srgbClr val="FFFFFF"/>
                </a:solidFill>
              </a:rPr>
              <a:t>forgotten</a:t>
            </a:r>
            <a:r>
              <a:rPr lang="en" sz="2000">
                <a:solidFill>
                  <a:srgbClr val="FFFFFF"/>
                </a:solidFill>
              </a:rPr>
              <a:t> password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251200" y="1970925"/>
            <a:ext cx="4201540" cy="291138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rgbClr val="FF6A00"/>
              </a:gs>
              <a:gs pos="100000">
                <a:srgbClr val="F20122"/>
              </a:gs>
            </a:gsLst>
            <a:lin ang="5400012" scaled="0"/>
          </a:gradFill>
          <a:ln>
            <a:noFill/>
          </a:ln>
          <a:effectLst>
            <a:outerShdw blurRad="171450" rotWithShape="0" algn="bl" dir="5400000" dist="38100">
              <a:srgbClr val="222222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4698650" y="1970925"/>
            <a:ext cx="4201540" cy="291138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rgbClr val="FF6A00"/>
              </a:gs>
              <a:gs pos="100000">
                <a:srgbClr val="F20122"/>
              </a:gs>
            </a:gsLst>
            <a:lin ang="5400012" scaled="0"/>
          </a:gradFill>
          <a:ln>
            <a:noFill/>
          </a:ln>
          <a:effectLst>
            <a:outerShdw blurRad="171450" rotWithShape="0" algn="bl" dir="5400000" dist="38100">
              <a:srgbClr val="222222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75" y="2122525"/>
            <a:ext cx="3864628" cy="218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275" y="2122525"/>
            <a:ext cx="3864626" cy="21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300825" y="280750"/>
            <a:ext cx="7361700" cy="4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Settings Page: </a:t>
            </a:r>
            <a:endParaRPr sz="20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</a:pPr>
            <a:r>
              <a:rPr lang="en" sz="2000">
                <a:solidFill>
                  <a:srgbClr val="FFFFFF"/>
                </a:solidFill>
              </a:rPr>
              <a:t>Designed using HTML and CSS.</a:t>
            </a:r>
            <a:endParaRPr sz="16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FFFF"/>
                </a:solidFill>
              </a:rPr>
              <a:t>Data stored in database (for now)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lang="en" sz="2000">
                <a:solidFill>
                  <a:srgbClr val="FFFFFF"/>
                </a:solidFill>
              </a:rPr>
              <a:t>Working on accessing the database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900" y="2137575"/>
            <a:ext cx="3861148" cy="21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50" y="2137575"/>
            <a:ext cx="3861152" cy="21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251200" y="1970925"/>
            <a:ext cx="4201540" cy="291138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rgbClr val="FF6A00"/>
              </a:gs>
              <a:gs pos="100000">
                <a:srgbClr val="F20122"/>
              </a:gs>
            </a:gsLst>
            <a:lin ang="5400012" scaled="0"/>
          </a:gradFill>
          <a:ln>
            <a:noFill/>
          </a:ln>
          <a:effectLst>
            <a:outerShdw blurRad="171450" rotWithShape="0" algn="bl" dir="5400000" dist="38100">
              <a:srgbClr val="222222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4698650" y="1970925"/>
            <a:ext cx="4201540" cy="291138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rgbClr val="FF6A00"/>
              </a:gs>
              <a:gs pos="100000">
                <a:srgbClr val="F20122"/>
              </a:gs>
            </a:gsLst>
            <a:lin ang="5400012" scaled="0"/>
          </a:gradFill>
          <a:ln>
            <a:noFill/>
          </a:ln>
          <a:effectLst>
            <a:outerShdw blurRad="171450" rotWithShape="0" algn="bl" dir="5400000" dist="38100">
              <a:srgbClr val="222222">
                <a:alpha val="1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ctrTitle"/>
          </p:nvPr>
        </p:nvSpPr>
        <p:spPr>
          <a:xfrm>
            <a:off x="729500" y="1507150"/>
            <a:ext cx="680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3.</a:t>
            </a:r>
            <a:r>
              <a:rPr lang="en"/>
              <a:t> What has gone well?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474"/>
            <a:ext cx="9144001" cy="37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377025" y="144750"/>
            <a:ext cx="7361700" cy="4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Project Planning</a:t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</a:rPr>
              <a:t>Team work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Consistent meetings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Individual effort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Healthy communication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</a:rPr>
              <a:t>Experimenting with different tools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